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4338"/>
    <a:srgbClr val="030104"/>
    <a:srgbClr val="4B1643"/>
    <a:srgbClr val="540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64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7C8C6-78EA-A014-8CE3-35B75BE3B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E8A221-6CAB-72DC-D0CC-3B7A1B1C52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82CC1-0615-71AD-FA73-2BD1CC00B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BE249-5FF2-6C71-0666-FB5DA895C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8C6F42-A288-EF66-810F-84C47374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073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B3557-8F16-9EF5-9D15-B339F418F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2F1A2E-7B9C-E041-F7C8-05A341C7A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AB253-302E-FDB6-EFDB-7B0724658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72E3F-0167-8581-BB42-AA682AED6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BD6752-4845-BEF0-100A-1D135762C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89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C174D8-B86A-4823-92DD-7BDB8D2A02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A533BB-94A3-5120-8846-C3F6D6ADD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1C4CA-4F40-4C6C-E9EE-5644A62AE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0DB43-A4B4-C4EF-068E-09A6A316F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160F4-5FC7-2BC0-34C8-DF0DB14A4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785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9A4A3-EB7A-F186-0449-3FADBA2D3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D1AD3-FAE7-EB05-AA21-739D692CC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15564-3B48-E8A5-3C04-1129D56B3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5ADBD-8022-67D6-40D7-D9CEF6206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89F2-ABA5-C7E4-8D7F-3C81D70D5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55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AC792-7710-1D0D-1699-99B82B781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E284E3-5BB2-7B92-E91C-35D899B83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359C7-0303-D090-59EF-C2B8EBA2B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2116F-A537-8E46-4F66-F0AED9580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26B6E-3FE7-AD7C-F1B3-B85EC7CBA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493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FEFEF-3961-02FC-F903-75813B4B6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61F13-57DA-8E1F-4AA0-85A05C9976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EEAD29-5404-007B-5FC5-878AAFED6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7E7F7A-E2CF-06EB-A288-85D78B722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D7542D-7189-5289-09C6-F18EC777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F31301-95B8-15C9-3EA2-75C7056C7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727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53995-17EA-13E8-07F0-19DB0F144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66EFB6-42F2-3FD6-E1AF-24B34D7B9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055087-EC28-4753-FF6E-135DAB4FE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1A78AF-4FB0-566F-A95A-4ABA4CB617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CC6F7D-3DD0-550C-C23B-578E04C758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AE7A26-70C6-611A-7746-2B7AF80ED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C84321-E57C-9B99-263E-69761FA3C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01E51F-346A-01A1-BE4E-000B61857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133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290D6-0661-8D20-E72D-3A881C6B7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28BE33-C5DE-B98B-4B58-B7305D747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B365CF-29C7-4EC5-F896-774FB0221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A831A-B151-F135-9710-EE2F16847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668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0C6DC5-E23E-4B03-BE05-2E95BF89E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B9AC46-3103-9138-1F80-5BF910D44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17891A-B1D1-0814-D834-D1D98C616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442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AAE19-E4DE-E46A-7C06-0B735DD63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CCAE5-30AB-996F-0EC4-B404FC956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320255-7354-C3C0-53D6-CB468746D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8593A9-CEDB-BE94-30E2-C9C5F35D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1BF6ED-5AA7-1A63-831E-C527C2E43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F71A7A-1C80-7887-7139-E08B05B6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083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C9DB5-1DEC-1066-BAF6-3B21B00C2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E4B397-DF58-BAC4-6AA9-5CF4FBD06D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D7BE32-2D64-6087-12B5-D6CC20A36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112ED-4E8B-C882-F5C2-92F1C8E0A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3ED084-23DB-20E3-410E-AB2F6668E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08BFC-963D-8F8E-710E-B779F76BA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55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5A7E48-BD8C-89B4-AC1F-BB1DDADA1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2B978-DF4E-EDEC-6374-1688C095D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5DC96-9126-B0DA-8D44-48723FBCC6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33EA1-3F19-4B93-AB2F-84EF02B3848A}" type="datetimeFigureOut">
              <a:rPr lang="en-US" smtClean="0"/>
              <a:t>5/4/2023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1858D-995A-1CF4-580F-A62240FA06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A730F-7B80-0901-1E6A-3EEF85918D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4B01D-CDB7-44B6-AE1A-7B9177A37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671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F07B47BB-650D-5CF5-8644-D10DD89366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440"/>
          <a:stretch/>
        </p:blipFill>
        <p:spPr>
          <a:xfrm>
            <a:off x="2374747" y="0"/>
            <a:ext cx="9817253" cy="6858000"/>
          </a:xfrm>
          <a:prstGeom prst="rect">
            <a:avLst/>
          </a:prstGeom>
        </p:spPr>
      </p:pic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10B823A-DC98-9791-4945-507CF6838E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810" b="10440"/>
          <a:stretch/>
        </p:blipFill>
        <p:spPr>
          <a:xfrm flipH="1">
            <a:off x="0" y="0"/>
            <a:ext cx="23747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312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C75B7A8-3B37-C1A3-6F18-BE93B4FCC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580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F022F62-AB25-0A46-DABE-32FBEE9629E9}"/>
              </a:ext>
            </a:extLst>
          </p:cNvPr>
          <p:cNvSpPr/>
          <p:nvPr/>
        </p:nvSpPr>
        <p:spPr>
          <a:xfrm>
            <a:off x="0" y="-1"/>
            <a:ext cx="12192000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erson playing a guitar&#10;&#10;Description automatically generated with low confidence">
            <a:extLst>
              <a:ext uri="{FF2B5EF4-FFF2-40B4-BE49-F238E27FC236}">
                <a16:creationId xmlns:a16="http://schemas.microsoft.com/office/drawing/2014/main" id="{3F59FE29-1366-71CD-B54C-4C2D782760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26"/>
          <a:stretch/>
        </p:blipFill>
        <p:spPr>
          <a:xfrm flipH="1">
            <a:off x="11239500" y="0"/>
            <a:ext cx="933450" cy="6858000"/>
          </a:xfrm>
          <a:prstGeom prst="rect">
            <a:avLst/>
          </a:prstGeom>
          <a:effectLst/>
        </p:spPr>
      </p:pic>
      <p:pic>
        <p:nvPicPr>
          <p:cNvPr id="7" name="Picture 6" descr="A person playing a guitar&#10;&#10;Description automatically generated with low confidence">
            <a:extLst>
              <a:ext uri="{FF2B5EF4-FFF2-40B4-BE49-F238E27FC236}">
                <a16:creationId xmlns:a16="http://schemas.microsoft.com/office/drawing/2014/main" id="{5524B597-FD53-B121-B9E8-170B9D1B5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0"/>
            <a:ext cx="10325100" cy="6858000"/>
          </a:xfrm>
          <a:prstGeom prst="rect">
            <a:avLst/>
          </a:prstGeom>
          <a:effectLst/>
        </p:spPr>
      </p:pic>
      <p:pic>
        <p:nvPicPr>
          <p:cNvPr id="10" name="Picture 9" descr="A person playing a guitar&#10;&#10;Description automatically generated with low confidence">
            <a:extLst>
              <a:ext uri="{FF2B5EF4-FFF2-40B4-BE49-F238E27FC236}">
                <a16:creationId xmlns:a16="http://schemas.microsoft.com/office/drawing/2014/main" id="{EDF6A0AD-72EC-B44B-16E2-9D731F233D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5" r="91111"/>
          <a:stretch/>
        </p:blipFill>
        <p:spPr>
          <a:xfrm flipH="1">
            <a:off x="0" y="0"/>
            <a:ext cx="933450" cy="685800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04382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2193D89A-B025-920F-E800-FC7D98131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204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FB7A0558-8863-B412-23BF-34C34023F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28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6370386C-DB94-A8C3-25DD-69E12D968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46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D. Preston Peek</dc:creator>
  <cp:lastModifiedBy>D. Preston Peek</cp:lastModifiedBy>
  <cp:revision>1</cp:revision>
  <dcterms:created xsi:type="dcterms:W3CDTF">2023-05-04T13:50:14Z</dcterms:created>
  <dcterms:modified xsi:type="dcterms:W3CDTF">2023-05-04T21:38:46Z</dcterms:modified>
</cp:coreProperties>
</file>

<file path=docProps/thumbnail.jpeg>
</file>